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304" r:id="rId2"/>
    <p:sldId id="258" r:id="rId3"/>
    <p:sldId id="281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4" r:id="rId24"/>
  </p:sldIdLst>
  <p:sldSz cx="9144000" cy="6858000" type="screen4x3"/>
  <p:notesSz cx="6858000" cy="9144000"/>
  <p:embeddedFontLst>
    <p:embeddedFont>
      <p:font typeface="KG Payphon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8" autoAdjust="0"/>
    <p:restoredTop sz="94660"/>
  </p:normalViewPr>
  <p:slideViewPr>
    <p:cSldViewPr>
      <p:cViewPr varScale="1">
        <p:scale>
          <a:sx n="81" d="100"/>
          <a:sy n="81" d="100"/>
        </p:scale>
        <p:origin x="8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A0C1-5FE8-4D1D-8D56-0990EA21131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5302-5E10-46F2-BD82-1118E96F9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2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4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4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9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6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5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6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28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61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6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0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51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1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8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3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9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5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2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0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5302-5E10-46F2-BD82-1118E96F99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2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9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1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2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5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0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1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9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2E6DC-80E7-4F2F-A1D5-7697413F666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D0C3-8A28-4101-9527-E26F17BEC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7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Montana Parking Rules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15369"/>
            <a:ext cx="2857500" cy="3095625"/>
          </a:xfrm>
        </p:spPr>
      </p:pic>
    </p:spTree>
    <p:extLst>
      <p:ext uri="{BB962C8B-B14F-4D97-AF65-F5344CB8AC3E}">
        <p14:creationId xmlns:p14="http://schemas.microsoft.com/office/powerpoint/2010/main" val="38843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67" y="2743200"/>
            <a:ext cx="7962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no closer than 50’ from railroad tracks.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146896" y="431286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15192" y="4297856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461" y="2076938"/>
            <a:ext cx="7962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You can pull up beside a friend getting into his parked car and park so you can chat.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981385" y="4358842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21993" y="4439382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73" y="2344087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more than 20’ from a crosswalk or sidewalk at an intersection.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447800" y="438715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115497" y="4324247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76" y="2743200"/>
            <a:ext cx="7962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on the side of a bridge if watching wildlife.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146896" y="431286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15192" y="4439382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802" y="2224413"/>
            <a:ext cx="7962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so you block neighbors driveway while you run in the house for minute.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981385" y="4358842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518508" y="4323211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76" y="2743200"/>
            <a:ext cx="7962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no closer than 15’ from a railroad track.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447800" y="4358842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115497" y="4394468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977" y="2344087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in a construction area if vehicles can get around you.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456113" y="4325771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107184" y="4342395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76" y="2743200"/>
            <a:ext cx="7962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no more than 50’ from a railroad crossing.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524000" y="4368278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052162" y="4415631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12" y="2057400"/>
            <a:ext cx="7962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When you park your car facing downhill, turn your wheels away from the curb.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981385" y="4358842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518508" y="4262168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80" y="1905000"/>
            <a:ext cx="7962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When parking facing downhill and there is no curb, turn your wheels away from the street.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555193" y="431286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023938" y="4439382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6781800" y="5334000"/>
            <a:ext cx="1600200" cy="9144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KG Payphone" panose="02000000000000000000" pitchFamily="2" charset="0"/>
              </a:rPr>
              <a:t>LET’S GO!</a:t>
            </a:r>
            <a:endParaRPr lang="en-US" b="1" dirty="0">
              <a:solidFill>
                <a:schemeClr val="tx1"/>
              </a:solidFill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831" y="1828800"/>
            <a:ext cx="7962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Can park in a handicapped spot if you are afraid you won’t make it inside to go to the bathroom.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010084" y="4445054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96282" y="4412852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60" y="2344087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When parking uphill by a curb, turn wheels toward the street.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447800" y="444243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091746" y="4324247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12" y="1905000"/>
            <a:ext cx="7962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To parallel park drive </a:t>
            </a:r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your front end towards the curb, then jockey the car to fit in the space.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017011" y="4406804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99746" y="4380005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758468" y="4570514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5780394" y="4571884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57" y="2354581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by white curb markings to pick up or unload passengers only.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547276" y="444243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051647" y="4290866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573" y="2819400"/>
            <a:ext cx="7962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Parallel park up to 18” from curb.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447800" y="444243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115497" y="4311336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76" y="2743200"/>
            <a:ext cx="7962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within 5 ‘ of fire hydrant.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146896" y="4312860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564688" y="4417611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341" y="2209800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on wrong side of road if only running inside for a few minutes.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010084" y="4357854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96282" y="4439382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424" y="2438400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in an intersection if trying to turn left on a green light.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146896" y="4372928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15192" y="4369880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341" y="2209800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anywhere around a fire station as long as you don’t block the driveway.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146896" y="4379625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1415192" y="4439382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488936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515112" y="5661630"/>
            <a:ext cx="10668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725" y="2344087"/>
            <a:ext cx="79623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KG Payphone" panose="02000000000000000000" pitchFamily="2" charset="0"/>
                <a:cs typeface="Times New Roman" panose="02020603050405020304" pitchFamily="18" charset="0"/>
              </a:rPr>
              <a:t>Park in handicapped space if you have a handicap plate, tag or sticker.</a:t>
            </a:r>
            <a:endParaRPr lang="en-US" sz="4500" dirty="0">
              <a:latin typeface="KG Paypho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1581912" y="4361397"/>
            <a:ext cx="1507551" cy="152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5" name="ff-strike.wav"/>
            </a:hlinkClick>
          </p:cNvPr>
          <p:cNvSpPr/>
          <p:nvPr/>
        </p:nvSpPr>
        <p:spPr>
          <a:xfrm>
            <a:off x="6146292" y="4361397"/>
            <a:ext cx="1508760" cy="1527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349</Words>
  <Application>Microsoft Office PowerPoint</Application>
  <PresentationFormat>On-screen Show (4:3)</PresentationFormat>
  <Paragraphs>84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KG Payphone</vt:lpstr>
      <vt:lpstr>Calibri</vt:lpstr>
      <vt:lpstr>Times New Roman</vt:lpstr>
      <vt:lpstr>Office Theme</vt:lpstr>
      <vt:lpstr>Montana Parking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</dc:creator>
  <cp:lastModifiedBy>Darrell Grogan</cp:lastModifiedBy>
  <cp:revision>32</cp:revision>
  <dcterms:created xsi:type="dcterms:W3CDTF">2014-07-04T22:57:44Z</dcterms:created>
  <dcterms:modified xsi:type="dcterms:W3CDTF">2016-03-06T20:50:48Z</dcterms:modified>
</cp:coreProperties>
</file>